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</p:sldIdLst>
  <p:sldSz cx="9144000" cy="6858000" type="screen4x3"/>
  <p:notesSz cx="6877050" cy="96567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3FB3-B197-47CB-93FF-589AFF6AE09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C3CE0-A682-4540-A554-3B058C3ADCA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Elipse"/>
          <p:cNvSpPr/>
          <p:nvPr/>
        </p:nvSpPr>
        <p:spPr>
          <a:xfrm>
            <a:off x="0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Elipse"/>
          <p:cNvSpPr/>
          <p:nvPr/>
        </p:nvSpPr>
        <p:spPr>
          <a:xfrm>
            <a:off x="2627784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Elipse"/>
          <p:cNvSpPr/>
          <p:nvPr/>
        </p:nvSpPr>
        <p:spPr>
          <a:xfrm>
            <a:off x="5220072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0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Elipse"/>
          <p:cNvSpPr/>
          <p:nvPr/>
        </p:nvSpPr>
        <p:spPr>
          <a:xfrm>
            <a:off x="2627784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34 Elipse"/>
          <p:cNvSpPr/>
          <p:nvPr/>
        </p:nvSpPr>
        <p:spPr>
          <a:xfrm>
            <a:off x="2627784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Elipse"/>
          <p:cNvSpPr/>
          <p:nvPr/>
        </p:nvSpPr>
        <p:spPr>
          <a:xfrm>
            <a:off x="5220072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529208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CuadroTexto"/>
          <p:cNvSpPr txBox="1"/>
          <p:nvPr/>
        </p:nvSpPr>
        <p:spPr>
          <a:xfrm>
            <a:off x="5148064" y="155679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00" dirty="0" smtClean="0">
                <a:latin typeface="Bodoni MT Black" pitchFamily="18" charset="0"/>
              </a:rPr>
              <a:t>Une </a:t>
            </a:r>
            <a:r>
              <a:rPr lang="es-ES" sz="2000" dirty="0" err="1" smtClean="0">
                <a:latin typeface="Bodoni MT Black" pitchFamily="18" charset="0"/>
              </a:rPr>
              <a:t>grenouille</a:t>
            </a:r>
            <a:endParaRPr lang="es-ES" sz="2000" dirty="0">
              <a:latin typeface="Bodoni MT Black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95536" y="1628800"/>
            <a:ext cx="18002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dirty="0" smtClean="0">
                <a:latin typeface="Aharoni" pitchFamily="2" charset="-79"/>
                <a:cs typeface="Aharoni" pitchFamily="2" charset="-79"/>
              </a:rPr>
              <a:t>Un canard</a:t>
            </a:r>
            <a:endParaRPr lang="es-ES" sz="23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79512" y="386104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Dotum" pitchFamily="34" charset="-127"/>
                <a:ea typeface="Dotum" pitchFamily="34" charset="-127"/>
              </a:rPr>
              <a:t>Un </a:t>
            </a:r>
            <a:r>
              <a:rPr lang="es-ES" dirty="0" err="1" smtClean="0">
                <a:latin typeface="Dotum" pitchFamily="34" charset="-127"/>
                <a:ea typeface="Dotum" pitchFamily="34" charset="-127"/>
              </a:rPr>
              <a:t>chanteur</a:t>
            </a:r>
            <a:r>
              <a:rPr lang="es-ES" dirty="0" smtClean="0">
                <a:latin typeface="Dotum" pitchFamily="34" charset="-127"/>
                <a:ea typeface="Dotum" pitchFamily="34" charset="-127"/>
              </a:rPr>
              <a:t>/une </a:t>
            </a:r>
            <a:r>
              <a:rPr lang="es-ES" dirty="0" err="1" smtClean="0">
                <a:latin typeface="Dotum" pitchFamily="34" charset="-127"/>
                <a:ea typeface="Dotum" pitchFamily="34" charset="-127"/>
              </a:rPr>
              <a:t>chanteuse</a:t>
            </a:r>
            <a:endParaRPr lang="es-ES" dirty="0"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843808" y="3861048"/>
            <a:ext cx="2160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latin typeface="Bookman Old Style" pitchFamily="18" charset="0"/>
              </a:rPr>
              <a:t>Une </a:t>
            </a:r>
            <a:r>
              <a:rPr lang="es-ES" sz="2200" b="1" dirty="0" err="1" smtClean="0">
                <a:latin typeface="Bookman Old Style" pitchFamily="18" charset="0"/>
              </a:rPr>
              <a:t>sorcière</a:t>
            </a:r>
            <a:endParaRPr lang="es-ES" sz="2200" b="1" dirty="0">
              <a:latin typeface="Bookman Old Style" pitchFamily="18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580112" y="3861048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Cooper Black" pitchFamily="18" charset="0"/>
              </a:rPr>
              <a:t>Un(e) </a:t>
            </a:r>
            <a:r>
              <a:rPr lang="es-ES" sz="2000" dirty="0" err="1" smtClean="0">
                <a:latin typeface="Cooper Black" pitchFamily="18" charset="0"/>
              </a:rPr>
              <a:t>pirate</a:t>
            </a:r>
            <a:r>
              <a:rPr lang="es-ES" sz="2000" dirty="0" smtClean="0">
                <a:latin typeface="Cooper Black" pitchFamily="18" charset="0"/>
              </a:rPr>
              <a:t> </a:t>
            </a:r>
            <a:endParaRPr lang="es-ES" sz="2000" dirty="0">
              <a:latin typeface="Cooper Black" pitchFamily="18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79512" y="5805264"/>
            <a:ext cx="2232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Bodoni MT Black" pitchFamily="18" charset="0"/>
              </a:rPr>
              <a:t>Un </a:t>
            </a:r>
            <a:r>
              <a:rPr lang="es-ES" sz="2200" dirty="0" err="1" smtClean="0">
                <a:latin typeface="Bodoni MT Black" pitchFamily="18" charset="0"/>
              </a:rPr>
              <a:t>prince</a:t>
            </a:r>
            <a:r>
              <a:rPr lang="es-ES" sz="2200" dirty="0" smtClean="0">
                <a:latin typeface="Bodoni MT Black" pitchFamily="18" charset="0"/>
              </a:rPr>
              <a:t>/</a:t>
            </a:r>
          </a:p>
          <a:p>
            <a:pPr algn="ctr"/>
            <a:r>
              <a:rPr lang="es-ES" sz="2200" dirty="0" smtClean="0">
                <a:latin typeface="Bodoni MT Black" pitchFamily="18" charset="0"/>
              </a:rPr>
              <a:t>une </a:t>
            </a:r>
            <a:r>
              <a:rPr lang="es-ES" sz="2100" dirty="0" smtClean="0">
                <a:latin typeface="Bodoni MT Black" pitchFamily="18" charset="0"/>
              </a:rPr>
              <a:t>princesse</a:t>
            </a:r>
            <a:endParaRPr lang="es-ES" sz="2100" dirty="0">
              <a:latin typeface="Bodoni MT Black" pitchFamily="18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347864" y="6165304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Chiller" pitchFamily="82" charset="0"/>
              </a:rPr>
              <a:t>Un </a:t>
            </a:r>
            <a:r>
              <a:rPr lang="es-ES" sz="3000" b="1" dirty="0" smtClean="0">
                <a:latin typeface="Chiller" pitchFamily="82" charset="0"/>
              </a:rPr>
              <a:t>robot</a:t>
            </a:r>
            <a:endParaRPr lang="es-ES" sz="3000" b="1" dirty="0">
              <a:latin typeface="Chiller" pitchFamily="82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012160" y="6237312"/>
            <a:ext cx="15121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latin typeface="Britannic Bold" pitchFamily="34" charset="0"/>
              </a:rPr>
              <a:t>Un </a:t>
            </a:r>
            <a:r>
              <a:rPr lang="es-ES" sz="2500" dirty="0" err="1" smtClean="0">
                <a:latin typeface="Britannic Bold" pitchFamily="34" charset="0"/>
              </a:rPr>
              <a:t>coq</a:t>
            </a:r>
            <a:endParaRPr lang="es-ES" sz="2500" dirty="0">
              <a:latin typeface="Britannic Bold" pitchFamily="34" charset="0"/>
            </a:endParaRPr>
          </a:p>
        </p:txBody>
      </p:sp>
      <p:sp>
        <p:nvSpPr>
          <p:cNvPr id="2050" name="AutoShape 2" descr="Duckling fre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Duckling fre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2" name="21 Imagen" descr="duckl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1728192" cy="1296144"/>
          </a:xfrm>
          <a:prstGeom prst="rect">
            <a:avLst/>
          </a:prstGeom>
        </p:spPr>
      </p:pic>
      <p:pic>
        <p:nvPicPr>
          <p:cNvPr id="23" name="22 Imagen" descr="karao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564904"/>
            <a:ext cx="1296144" cy="1296144"/>
          </a:xfrm>
          <a:prstGeom prst="rect">
            <a:avLst/>
          </a:prstGeom>
        </p:spPr>
      </p:pic>
      <p:pic>
        <p:nvPicPr>
          <p:cNvPr id="24" name="23 Imagen" descr="c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581128"/>
            <a:ext cx="1376315" cy="1376315"/>
          </a:xfrm>
          <a:prstGeom prst="rect">
            <a:avLst/>
          </a:prstGeom>
        </p:spPr>
      </p:pic>
      <p:pic>
        <p:nvPicPr>
          <p:cNvPr id="25" name="24 Imagen" descr="witch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2564904"/>
            <a:ext cx="1307725" cy="1307725"/>
          </a:xfrm>
          <a:prstGeom prst="rect">
            <a:avLst/>
          </a:prstGeom>
        </p:spPr>
      </p:pic>
      <p:pic>
        <p:nvPicPr>
          <p:cNvPr id="26" name="25 Imagen" descr="robo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8" y="4869160"/>
            <a:ext cx="1368152" cy="1368152"/>
          </a:xfrm>
          <a:prstGeom prst="rect">
            <a:avLst/>
          </a:prstGeom>
        </p:spPr>
      </p:pic>
      <p:pic>
        <p:nvPicPr>
          <p:cNvPr id="27" name="26 Imagen" descr="pirat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68144" y="2564904"/>
            <a:ext cx="1296144" cy="1296144"/>
          </a:xfrm>
          <a:prstGeom prst="rect">
            <a:avLst/>
          </a:prstGeom>
        </p:spPr>
      </p:pic>
      <p:pic>
        <p:nvPicPr>
          <p:cNvPr id="41" name="40 Imagen" descr="rooste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80112" y="4797152"/>
            <a:ext cx="1584176" cy="1584176"/>
          </a:xfrm>
          <a:prstGeom prst="rect">
            <a:avLst/>
          </a:prstGeom>
        </p:spPr>
      </p:pic>
      <p:pic>
        <p:nvPicPr>
          <p:cNvPr id="42" name="41 Imagen" descr="frog (1)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96136" y="476672"/>
            <a:ext cx="1440160" cy="1080120"/>
          </a:xfrm>
          <a:prstGeom prst="rect">
            <a:avLst/>
          </a:prstGeom>
        </p:spPr>
      </p:pic>
      <p:sp>
        <p:nvSpPr>
          <p:cNvPr id="43" name="42 CuadroTexto"/>
          <p:cNvSpPr txBox="1"/>
          <p:nvPr/>
        </p:nvSpPr>
        <p:spPr>
          <a:xfrm>
            <a:off x="2987824" y="1628800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Eras Bold ITC" pitchFamily="34" charset="0"/>
              </a:rPr>
              <a:t>U</a:t>
            </a:r>
            <a:r>
              <a:rPr lang="es-ES" dirty="0" smtClean="0">
                <a:latin typeface="Eras Bold ITC" pitchFamily="34" charset="0"/>
              </a:rPr>
              <a:t>ne </a:t>
            </a:r>
            <a:r>
              <a:rPr lang="es-ES" dirty="0" err="1" smtClean="0">
                <a:latin typeface="Eras Bold ITC" pitchFamily="34" charset="0"/>
              </a:rPr>
              <a:t>personne</a:t>
            </a:r>
            <a:r>
              <a:rPr lang="es-ES" dirty="0" smtClean="0">
                <a:latin typeface="Eras Bold ITC" pitchFamily="34" charset="0"/>
              </a:rPr>
              <a:t> </a:t>
            </a:r>
            <a:r>
              <a:rPr lang="es-ES" sz="1700" dirty="0" err="1" smtClean="0">
                <a:latin typeface="Eras Bold ITC" pitchFamily="34" charset="0"/>
              </a:rPr>
              <a:t>amoureuse</a:t>
            </a:r>
            <a:endParaRPr lang="es-ES" sz="1700" dirty="0">
              <a:latin typeface="Eras Bold ITC" pitchFamily="34" charset="0"/>
            </a:endParaRPr>
          </a:p>
        </p:txBody>
      </p:sp>
      <p:pic>
        <p:nvPicPr>
          <p:cNvPr id="44" name="43 Imagen" descr="in-lov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03848" y="332656"/>
            <a:ext cx="1368152" cy="1368152"/>
          </a:xfrm>
          <a:prstGeom prst="rect">
            <a:avLst/>
          </a:prstGeom>
        </p:spPr>
      </p:pic>
      <p:sp>
        <p:nvSpPr>
          <p:cNvPr id="38" name="37 Rectángulo"/>
          <p:cNvSpPr/>
          <p:nvPr/>
        </p:nvSpPr>
        <p:spPr>
          <a:xfrm>
            <a:off x="7812360" y="260648"/>
            <a:ext cx="1152128" cy="6408712"/>
          </a:xfrm>
          <a:prstGeom prst="rect">
            <a:avLst/>
          </a:prstGeom>
          <a:solidFill>
            <a:schemeClr val="bg1"/>
          </a:solidFill>
          <a:ln cmpd="dbl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CuadroTexto"/>
          <p:cNvSpPr txBox="1"/>
          <p:nvPr/>
        </p:nvSpPr>
        <p:spPr>
          <a:xfrm>
            <a:off x="8244408" y="1052736"/>
            <a:ext cx="723275" cy="547260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Je parle </a:t>
            </a:r>
            <a:r>
              <a:rPr lang="es-ES" sz="3500" dirty="0" err="1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comme</a:t>
            </a:r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...</a:t>
            </a:r>
            <a:endParaRPr lang="es-ES" sz="3500" dirty="0">
              <a:solidFill>
                <a:srgbClr val="0070C0"/>
              </a:solidFill>
              <a:latin typeface="Broadway" pitchFamily="82" charset="0"/>
              <a:cs typeface="Aharoni" pitchFamily="2" charset="-79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7884368" y="1628800"/>
            <a:ext cx="415498" cy="496855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15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Liberteegalitecreativite.wordpress.com</a:t>
            </a:r>
            <a:endParaRPr lang="es-ES" sz="1500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Elipse"/>
          <p:cNvSpPr/>
          <p:nvPr/>
        </p:nvSpPr>
        <p:spPr>
          <a:xfrm>
            <a:off x="0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Elipse"/>
          <p:cNvSpPr/>
          <p:nvPr/>
        </p:nvSpPr>
        <p:spPr>
          <a:xfrm>
            <a:off x="2627784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Elipse"/>
          <p:cNvSpPr/>
          <p:nvPr/>
        </p:nvSpPr>
        <p:spPr>
          <a:xfrm>
            <a:off x="5220072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0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Elipse"/>
          <p:cNvSpPr/>
          <p:nvPr/>
        </p:nvSpPr>
        <p:spPr>
          <a:xfrm>
            <a:off x="2627784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Elipse"/>
          <p:cNvSpPr/>
          <p:nvPr/>
        </p:nvSpPr>
        <p:spPr>
          <a:xfrm>
            <a:off x="2627784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Elipse"/>
          <p:cNvSpPr/>
          <p:nvPr/>
        </p:nvSpPr>
        <p:spPr>
          <a:xfrm>
            <a:off x="5220072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529208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CuadroTexto"/>
          <p:cNvSpPr txBox="1"/>
          <p:nvPr/>
        </p:nvSpPr>
        <p:spPr>
          <a:xfrm>
            <a:off x="2987824" y="1700808"/>
            <a:ext cx="187220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00" dirty="0" smtClean="0">
                <a:latin typeface="Castellar" pitchFamily="18" charset="0"/>
              </a:rPr>
              <a:t>Un </a:t>
            </a:r>
            <a:r>
              <a:rPr lang="es-ES" sz="1900" dirty="0" err="1" smtClean="0">
                <a:latin typeface="Castellar" pitchFamily="18" charset="0"/>
              </a:rPr>
              <a:t>oiseau</a:t>
            </a:r>
            <a:endParaRPr lang="es-ES" sz="1900" dirty="0">
              <a:latin typeface="Castellar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580112" y="155679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Bookman Old Style" pitchFamily="18" charset="0"/>
              </a:rPr>
              <a:t>Un(e) </a:t>
            </a:r>
            <a:r>
              <a:rPr lang="es-ES" b="1" dirty="0" err="1" smtClean="0">
                <a:latin typeface="Bookman Old Style" pitchFamily="18" charset="0"/>
              </a:rPr>
              <a:t>professeur</a:t>
            </a:r>
            <a:r>
              <a:rPr lang="es-ES" b="1" dirty="0" smtClean="0">
                <a:latin typeface="Bookman Old Style" pitchFamily="18" charset="0"/>
              </a:rPr>
              <a:t>(e) </a:t>
            </a:r>
            <a:endParaRPr lang="es-ES" b="1" dirty="0">
              <a:latin typeface="Bookman Old Style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9552" y="4005064"/>
            <a:ext cx="1584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 smtClean="0">
                <a:latin typeface="Broadway" pitchFamily="82" charset="0"/>
              </a:rPr>
              <a:t>Un </a:t>
            </a:r>
            <a:r>
              <a:rPr lang="es-ES" sz="2100" dirty="0" err="1" smtClean="0">
                <a:latin typeface="Broadway" pitchFamily="82" charset="0"/>
              </a:rPr>
              <a:t>bébé</a:t>
            </a:r>
            <a:endParaRPr lang="es-ES" sz="2100" dirty="0">
              <a:latin typeface="Broadway" pitchFamily="82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987824" y="3933056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Elephant" pitchFamily="18" charset="0"/>
              </a:rPr>
              <a:t>Un </a:t>
            </a:r>
            <a:r>
              <a:rPr lang="es-ES" sz="2000" dirty="0" err="1" smtClean="0">
                <a:latin typeface="Elephant" pitchFamily="18" charset="0"/>
              </a:rPr>
              <a:t>perroquet</a:t>
            </a:r>
            <a:endParaRPr lang="es-ES" sz="2000" dirty="0">
              <a:latin typeface="Elephant" pitchFamily="18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652120" y="3933056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Colonna MT" pitchFamily="82" charset="0"/>
              </a:rPr>
              <a:t>Un </a:t>
            </a:r>
            <a:r>
              <a:rPr lang="es-ES" b="1" dirty="0" err="1" smtClean="0">
                <a:latin typeface="Colonna MT" pitchFamily="82" charset="0"/>
              </a:rPr>
              <a:t>acteur</a:t>
            </a:r>
            <a:r>
              <a:rPr lang="es-ES" b="1" dirty="0" smtClean="0">
                <a:latin typeface="Colonna MT" pitchFamily="82" charset="0"/>
              </a:rPr>
              <a:t>/une </a:t>
            </a:r>
            <a:r>
              <a:rPr lang="es-ES" b="1" dirty="0" err="1" smtClean="0">
                <a:latin typeface="Colonna MT" pitchFamily="82" charset="0"/>
              </a:rPr>
              <a:t>actrice</a:t>
            </a:r>
            <a:endParaRPr lang="es-ES" b="1" dirty="0">
              <a:latin typeface="Colonna MT" pitchFamily="82" charset="0"/>
            </a:endParaRPr>
          </a:p>
        </p:txBody>
      </p:sp>
      <p:pic>
        <p:nvPicPr>
          <p:cNvPr id="19" name="18 Imagen" descr="ac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924944"/>
            <a:ext cx="1008112" cy="1008112"/>
          </a:xfrm>
          <a:prstGeom prst="rect">
            <a:avLst/>
          </a:prstGeom>
        </p:spPr>
      </p:pic>
      <p:pic>
        <p:nvPicPr>
          <p:cNvPr id="20" name="19 Imagen" descr="famou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2996952"/>
            <a:ext cx="1016276" cy="1016276"/>
          </a:xfrm>
          <a:prstGeom prst="rect">
            <a:avLst/>
          </a:prstGeom>
        </p:spPr>
      </p:pic>
      <p:pic>
        <p:nvPicPr>
          <p:cNvPr id="21" name="20 Imagen" descr="bab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4014">
            <a:off x="439332" y="2680709"/>
            <a:ext cx="1440160" cy="1440160"/>
          </a:xfrm>
          <a:prstGeom prst="rect">
            <a:avLst/>
          </a:prstGeom>
        </p:spPr>
      </p:pic>
      <p:pic>
        <p:nvPicPr>
          <p:cNvPr id="22" name="21 Imagen" descr="parro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780928"/>
            <a:ext cx="1296144" cy="1296144"/>
          </a:xfrm>
          <a:prstGeom prst="rect">
            <a:avLst/>
          </a:prstGeom>
        </p:spPr>
      </p:pic>
      <p:pic>
        <p:nvPicPr>
          <p:cNvPr id="23" name="22 Imagen" descr="teache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24128" y="332656"/>
            <a:ext cx="1368152" cy="1296144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179512" y="6150114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David" pitchFamily="34" charset="-79"/>
                <a:cs typeface="David" pitchFamily="34" charset="-79"/>
              </a:rPr>
              <a:t>Une </a:t>
            </a:r>
            <a:r>
              <a:rPr lang="es-ES" sz="2000" b="1" dirty="0" err="1" smtClean="0">
                <a:latin typeface="David" pitchFamily="34" charset="-79"/>
                <a:cs typeface="David" pitchFamily="34" charset="-79"/>
              </a:rPr>
              <a:t>personne</a:t>
            </a:r>
            <a:r>
              <a:rPr lang="es-ES" sz="2000" b="1" dirty="0" smtClean="0">
                <a:latin typeface="David" pitchFamily="34" charset="-79"/>
                <a:cs typeface="David" pitchFamily="34" charset="-79"/>
              </a:rPr>
              <a:t> triste</a:t>
            </a:r>
            <a:endParaRPr lang="es-ES" sz="2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5436096" y="594928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Gill Sans Ultra Bold" pitchFamily="34" charset="0"/>
              </a:rPr>
              <a:t> Une </a:t>
            </a:r>
            <a:r>
              <a:rPr lang="es-ES" dirty="0" err="1" smtClean="0">
                <a:latin typeface="Gill Sans Ultra Bold" pitchFamily="34" charset="0"/>
              </a:rPr>
              <a:t>personne</a:t>
            </a:r>
            <a:r>
              <a:rPr lang="es-ES" dirty="0" smtClean="0">
                <a:latin typeface="Gill Sans Ultra Bold" pitchFamily="34" charset="0"/>
              </a:rPr>
              <a:t> en </a:t>
            </a:r>
            <a:r>
              <a:rPr lang="es-ES" dirty="0" err="1" smtClean="0">
                <a:latin typeface="Gill Sans Ultra Bold" pitchFamily="34" charset="0"/>
              </a:rPr>
              <a:t>colère</a:t>
            </a:r>
            <a:endParaRPr lang="es-ES" dirty="0">
              <a:latin typeface="Gill Sans Ultra Bold" pitchFamily="34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2915816" y="602128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Cooper Black" pitchFamily="18" charset="0"/>
              </a:rPr>
              <a:t> Une </a:t>
            </a:r>
            <a:r>
              <a:rPr lang="es-ES" dirty="0" err="1" smtClean="0">
                <a:latin typeface="Cooper Black" pitchFamily="18" charset="0"/>
              </a:rPr>
              <a:t>personne</a:t>
            </a:r>
            <a:r>
              <a:rPr lang="es-ES" dirty="0" smtClean="0">
                <a:latin typeface="Cooper Black" pitchFamily="18" charset="0"/>
              </a:rPr>
              <a:t> </a:t>
            </a:r>
            <a:r>
              <a:rPr lang="es-ES" dirty="0" err="1" smtClean="0">
                <a:latin typeface="Cooper Black" pitchFamily="18" charset="0"/>
              </a:rPr>
              <a:t>surprise</a:t>
            </a:r>
            <a:endParaRPr lang="es-ES" dirty="0">
              <a:latin typeface="Cooper Black" pitchFamily="18" charset="0"/>
            </a:endParaRPr>
          </a:p>
        </p:txBody>
      </p:sp>
      <p:pic>
        <p:nvPicPr>
          <p:cNvPr id="28" name="27 Imagen" descr="unhappy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5013176"/>
            <a:ext cx="1224136" cy="1224136"/>
          </a:xfrm>
          <a:prstGeom prst="rect">
            <a:avLst/>
          </a:prstGeom>
        </p:spPr>
      </p:pic>
      <p:pic>
        <p:nvPicPr>
          <p:cNvPr id="29" name="28 Imagen" descr="angry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12160" y="4941168"/>
            <a:ext cx="1080120" cy="1080120"/>
          </a:xfrm>
          <a:prstGeom prst="rect">
            <a:avLst/>
          </a:prstGeom>
        </p:spPr>
      </p:pic>
      <p:pic>
        <p:nvPicPr>
          <p:cNvPr id="39" name="38 Imagen" descr="happy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75856" y="4941168"/>
            <a:ext cx="1152128" cy="1152128"/>
          </a:xfrm>
          <a:prstGeom prst="rect">
            <a:avLst/>
          </a:prstGeom>
        </p:spPr>
      </p:pic>
      <p:pic>
        <p:nvPicPr>
          <p:cNvPr id="40" name="39 Imagen" descr="bird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131840" y="404664"/>
            <a:ext cx="1376683" cy="1382060"/>
          </a:xfrm>
          <a:prstGeom prst="rect">
            <a:avLst/>
          </a:prstGeom>
        </p:spPr>
      </p:pic>
      <p:sp>
        <p:nvSpPr>
          <p:cNvPr id="42" name="41 CuadroTexto"/>
          <p:cNvSpPr txBox="1"/>
          <p:nvPr/>
        </p:nvSpPr>
        <p:spPr>
          <a:xfrm>
            <a:off x="0" y="170080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Gill Sans Ultra Bold" pitchFamily="34" charset="0"/>
              </a:rPr>
              <a:t>Une </a:t>
            </a:r>
            <a:r>
              <a:rPr lang="es-ES" dirty="0" err="1" smtClean="0">
                <a:latin typeface="Gill Sans Ultra Bold" pitchFamily="34" charset="0"/>
              </a:rPr>
              <a:t>vache</a:t>
            </a:r>
            <a:endParaRPr lang="es-ES" dirty="0" smtClean="0">
              <a:latin typeface="Gill Sans Ultra Bold" pitchFamily="34" charset="0"/>
            </a:endParaRPr>
          </a:p>
        </p:txBody>
      </p:sp>
      <p:pic>
        <p:nvPicPr>
          <p:cNvPr id="1025" name="Picture 1" descr="C:\Users\usuario\Downloads\cow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7544" y="332656"/>
            <a:ext cx="1448197" cy="1448197"/>
          </a:xfrm>
          <a:prstGeom prst="rect">
            <a:avLst/>
          </a:prstGeom>
          <a:noFill/>
        </p:spPr>
      </p:pic>
      <p:sp>
        <p:nvSpPr>
          <p:cNvPr id="41" name="40 Rectángulo"/>
          <p:cNvSpPr/>
          <p:nvPr/>
        </p:nvSpPr>
        <p:spPr>
          <a:xfrm>
            <a:off x="7812360" y="260648"/>
            <a:ext cx="1152128" cy="6408712"/>
          </a:xfrm>
          <a:prstGeom prst="rect">
            <a:avLst/>
          </a:prstGeom>
          <a:solidFill>
            <a:schemeClr val="bg1"/>
          </a:solidFill>
          <a:ln cmpd="dbl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CuadroTexto"/>
          <p:cNvSpPr txBox="1"/>
          <p:nvPr/>
        </p:nvSpPr>
        <p:spPr>
          <a:xfrm>
            <a:off x="8244408" y="1052736"/>
            <a:ext cx="723275" cy="547260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Je parle </a:t>
            </a:r>
            <a:r>
              <a:rPr lang="es-ES" sz="3500" dirty="0" err="1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comme</a:t>
            </a:r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...</a:t>
            </a:r>
            <a:endParaRPr lang="es-ES" sz="3500" dirty="0">
              <a:solidFill>
                <a:srgbClr val="0070C0"/>
              </a:solidFill>
              <a:latin typeface="Broadway" pitchFamily="82" charset="0"/>
              <a:cs typeface="Aharoni" pitchFamily="2" charset="-79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7884368" y="1628800"/>
            <a:ext cx="415498" cy="496855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15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Liberteegalitecreativite.wordpress.com</a:t>
            </a:r>
            <a:endParaRPr lang="es-ES" sz="1500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Elipse"/>
          <p:cNvSpPr/>
          <p:nvPr/>
        </p:nvSpPr>
        <p:spPr>
          <a:xfrm>
            <a:off x="0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Elipse"/>
          <p:cNvSpPr/>
          <p:nvPr/>
        </p:nvSpPr>
        <p:spPr>
          <a:xfrm>
            <a:off x="2627784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Elipse"/>
          <p:cNvSpPr/>
          <p:nvPr/>
        </p:nvSpPr>
        <p:spPr>
          <a:xfrm>
            <a:off x="5220072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0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Elipse"/>
          <p:cNvSpPr/>
          <p:nvPr/>
        </p:nvSpPr>
        <p:spPr>
          <a:xfrm>
            <a:off x="2627784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Elipse"/>
          <p:cNvSpPr/>
          <p:nvPr/>
        </p:nvSpPr>
        <p:spPr>
          <a:xfrm>
            <a:off x="2627784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Elipse"/>
          <p:cNvSpPr/>
          <p:nvPr/>
        </p:nvSpPr>
        <p:spPr>
          <a:xfrm>
            <a:off x="5220072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529208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CuadroTexto"/>
          <p:cNvSpPr txBox="1"/>
          <p:nvPr/>
        </p:nvSpPr>
        <p:spPr>
          <a:xfrm>
            <a:off x="2843808" y="1700808"/>
            <a:ext cx="19442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00" dirty="0" smtClean="0">
                <a:latin typeface="Candara" pitchFamily="34" charset="0"/>
              </a:rPr>
              <a:t>Un </a:t>
            </a:r>
            <a:r>
              <a:rPr lang="es-ES" sz="2300" dirty="0" err="1" smtClean="0">
                <a:latin typeface="Candara" pitchFamily="34" charset="0"/>
              </a:rPr>
              <a:t>loup</a:t>
            </a:r>
            <a:endParaRPr lang="es-ES" sz="2300" dirty="0">
              <a:latin typeface="Candara" pitchFamily="34" charset="0"/>
            </a:endParaRPr>
          </a:p>
        </p:txBody>
      </p:sp>
      <p:pic>
        <p:nvPicPr>
          <p:cNvPr id="43" name="42 Imagen" descr="5a7b6d2cabc3d121aba7109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2636912"/>
            <a:ext cx="1080120" cy="1391194"/>
          </a:xfrm>
          <a:prstGeom prst="rect">
            <a:avLst/>
          </a:prstGeom>
        </p:spPr>
      </p:pic>
      <p:pic>
        <p:nvPicPr>
          <p:cNvPr id="44" name="43 Imagen" descr="5a7b6d2cabc3d121aba7109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2636912"/>
            <a:ext cx="927720" cy="1194903"/>
          </a:xfrm>
          <a:prstGeom prst="rect">
            <a:avLst/>
          </a:prstGeom>
        </p:spPr>
      </p:pic>
      <p:pic>
        <p:nvPicPr>
          <p:cNvPr id="45" name="44 Imagen" descr="5a7b6d2cabc3d121aba7109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2564904"/>
            <a:ext cx="1080120" cy="1391194"/>
          </a:xfrm>
          <a:prstGeom prst="rect">
            <a:avLst/>
          </a:prstGeom>
        </p:spPr>
      </p:pic>
      <p:pic>
        <p:nvPicPr>
          <p:cNvPr id="46" name="45 Imagen" descr="5a7b6d2cabc3d121aba7109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2708920"/>
            <a:ext cx="927720" cy="1194903"/>
          </a:xfrm>
          <a:prstGeom prst="rect">
            <a:avLst/>
          </a:prstGeom>
        </p:spPr>
      </p:pic>
      <p:sp>
        <p:nvSpPr>
          <p:cNvPr id="47" name="46 CuadroTexto"/>
          <p:cNvSpPr txBox="1"/>
          <p:nvPr/>
        </p:nvSpPr>
        <p:spPr>
          <a:xfrm>
            <a:off x="2843808" y="3861048"/>
            <a:ext cx="22322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odoni MT Black" pitchFamily="18" charset="0"/>
              </a:rPr>
              <a:t>Les</a:t>
            </a:r>
            <a:r>
              <a:rPr lang="es-ES" dirty="0" smtClean="0"/>
              <a:t> </a:t>
            </a:r>
            <a:r>
              <a:rPr lang="es-ES" sz="2000" dirty="0" err="1" smtClean="0">
                <a:latin typeface="Bodoni MT Black" pitchFamily="18" charset="0"/>
              </a:rPr>
              <a:t>Schtroumpf</a:t>
            </a:r>
            <a:endParaRPr lang="es-ES" sz="2000" dirty="0">
              <a:latin typeface="Bodoni MT Black" pitchFamily="18" charset="0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5364088" y="3861048"/>
            <a:ext cx="22322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odoni MT Black" pitchFamily="18" charset="0"/>
              </a:rPr>
              <a:t>Les</a:t>
            </a:r>
            <a:r>
              <a:rPr lang="es-ES" dirty="0" smtClean="0"/>
              <a:t> </a:t>
            </a:r>
            <a:r>
              <a:rPr lang="es-ES" sz="2000" dirty="0" err="1" smtClean="0">
                <a:latin typeface="Bodoni MT Black" pitchFamily="18" charset="0"/>
              </a:rPr>
              <a:t>Schtroumpf</a:t>
            </a:r>
            <a:endParaRPr lang="es-ES" sz="2000" dirty="0">
              <a:latin typeface="Bodoni MT Black" pitchFamily="18" charset="0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0" y="378904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Gill Sans Ultra Bold" pitchFamily="34" charset="0"/>
              </a:rPr>
              <a:t>Bob </a:t>
            </a:r>
          </a:p>
          <a:p>
            <a:pPr algn="ctr"/>
            <a:r>
              <a:rPr lang="es-ES" b="1" dirty="0" err="1" smtClean="0">
                <a:latin typeface="Gill Sans Ultra Bold" pitchFamily="34" charset="0"/>
              </a:rPr>
              <a:t>l’éponge</a:t>
            </a:r>
            <a:endParaRPr lang="es-ES" b="1" dirty="0">
              <a:latin typeface="Gill Sans Ultra Bold" pitchFamily="34" charset="0"/>
            </a:endParaRPr>
          </a:p>
        </p:txBody>
      </p:sp>
      <p:pic>
        <p:nvPicPr>
          <p:cNvPr id="50" name="49 Imagen" descr="bob esponja _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636912"/>
            <a:ext cx="1224136" cy="1224136"/>
          </a:xfrm>
          <a:prstGeom prst="rect">
            <a:avLst/>
          </a:prstGeom>
        </p:spPr>
      </p:pic>
      <p:sp>
        <p:nvSpPr>
          <p:cNvPr id="51" name="50 CuadroTexto"/>
          <p:cNvSpPr txBox="1"/>
          <p:nvPr/>
        </p:nvSpPr>
        <p:spPr>
          <a:xfrm>
            <a:off x="2987824" y="6093296"/>
            <a:ext cx="2232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err="1" smtClean="0">
                <a:latin typeface="BPscript" pitchFamily="50" charset="0"/>
              </a:rPr>
              <a:t>Père</a:t>
            </a:r>
            <a:r>
              <a:rPr lang="es-ES" sz="2500" dirty="0" smtClean="0">
                <a:latin typeface="BPscript" pitchFamily="50" charset="0"/>
              </a:rPr>
              <a:t> </a:t>
            </a:r>
            <a:r>
              <a:rPr lang="es-ES" sz="2500" dirty="0" err="1" smtClean="0">
                <a:latin typeface="BPscript" pitchFamily="50" charset="0"/>
              </a:rPr>
              <a:t>Noël</a:t>
            </a:r>
            <a:endParaRPr lang="es-ES" sz="2500" dirty="0">
              <a:latin typeface="BPscript" pitchFamily="50" charset="0"/>
            </a:endParaRPr>
          </a:p>
        </p:txBody>
      </p:sp>
      <p:pic>
        <p:nvPicPr>
          <p:cNvPr id="52" name="51 Imagen" descr="santa-clau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5013176"/>
            <a:ext cx="1584176" cy="1152128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>
            <a:off x="323528" y="1700808"/>
            <a:ext cx="1944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Colonna MT" pitchFamily="82" charset="0"/>
              </a:rPr>
              <a:t>Un </a:t>
            </a:r>
            <a:r>
              <a:rPr lang="es-ES" sz="2200" dirty="0" err="1" smtClean="0">
                <a:latin typeface="Colonna MT" pitchFamily="82" charset="0"/>
              </a:rPr>
              <a:t>minion</a:t>
            </a:r>
            <a:endParaRPr lang="es-ES" sz="2200" dirty="0">
              <a:latin typeface="Colonna MT" pitchFamily="82" charset="0"/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5508104" y="1844824"/>
            <a:ext cx="19442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dirty="0" smtClean="0">
                <a:latin typeface="Colonna MT" pitchFamily="82" charset="0"/>
              </a:rPr>
              <a:t>Un </a:t>
            </a:r>
            <a:r>
              <a:rPr lang="es-ES" sz="2100" dirty="0" err="1" smtClean="0">
                <a:latin typeface="Colonna MT" pitchFamily="82" charset="0"/>
              </a:rPr>
              <a:t>dragon</a:t>
            </a:r>
            <a:endParaRPr lang="es-ES" sz="2100" dirty="0">
              <a:latin typeface="Colonna MT" pitchFamily="82" charset="0"/>
            </a:endParaRPr>
          </a:p>
        </p:txBody>
      </p:sp>
      <p:pic>
        <p:nvPicPr>
          <p:cNvPr id="55" name="54 Imagen" descr="woma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4941168"/>
            <a:ext cx="1296144" cy="1296144"/>
          </a:xfrm>
          <a:prstGeom prst="rect">
            <a:avLst/>
          </a:prstGeom>
        </p:spPr>
      </p:pic>
      <p:sp>
        <p:nvSpPr>
          <p:cNvPr id="56" name="55 CuadroTexto"/>
          <p:cNvSpPr txBox="1"/>
          <p:nvPr/>
        </p:nvSpPr>
        <p:spPr>
          <a:xfrm>
            <a:off x="179512" y="6165304"/>
            <a:ext cx="22322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Bodoni MT Black" pitchFamily="18" charset="0"/>
              </a:rPr>
              <a:t>Une </a:t>
            </a:r>
            <a:r>
              <a:rPr lang="es-ES" sz="2000" dirty="0" err="1" smtClean="0">
                <a:latin typeface="Bodoni MT Black" pitchFamily="18" charset="0"/>
              </a:rPr>
              <a:t>vieille</a:t>
            </a:r>
            <a:endParaRPr lang="es-ES" sz="2000" dirty="0">
              <a:latin typeface="Bodoni MT Black" pitchFamily="18" charset="0"/>
            </a:endParaRPr>
          </a:p>
        </p:txBody>
      </p:sp>
      <p:sp>
        <p:nvSpPr>
          <p:cNvPr id="57" name="56 CuadroTexto"/>
          <p:cNvSpPr txBox="1"/>
          <p:nvPr/>
        </p:nvSpPr>
        <p:spPr>
          <a:xfrm>
            <a:off x="5364088" y="6165304"/>
            <a:ext cx="22322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Bodoni MT Black" pitchFamily="18" charset="0"/>
              </a:rPr>
              <a:t>Un </a:t>
            </a:r>
            <a:r>
              <a:rPr lang="es-ES" sz="2000" dirty="0" err="1" smtClean="0">
                <a:latin typeface="Bodoni MT Black" pitchFamily="18" charset="0"/>
              </a:rPr>
              <a:t>vieux</a:t>
            </a:r>
            <a:endParaRPr lang="es-ES" sz="2000" dirty="0">
              <a:latin typeface="Bodoni MT Black" pitchFamily="18" charset="0"/>
            </a:endParaRPr>
          </a:p>
        </p:txBody>
      </p:sp>
      <p:pic>
        <p:nvPicPr>
          <p:cNvPr id="58" name="57 Imagen" descr="grandfathe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68144" y="5013176"/>
            <a:ext cx="1224136" cy="1224136"/>
          </a:xfrm>
          <a:prstGeom prst="rect">
            <a:avLst/>
          </a:prstGeom>
        </p:spPr>
      </p:pic>
      <p:sp>
        <p:nvSpPr>
          <p:cNvPr id="39" name="38 Rectángulo"/>
          <p:cNvSpPr/>
          <p:nvPr/>
        </p:nvSpPr>
        <p:spPr>
          <a:xfrm>
            <a:off x="7812360" y="260648"/>
            <a:ext cx="1152128" cy="6408712"/>
          </a:xfrm>
          <a:prstGeom prst="rect">
            <a:avLst/>
          </a:prstGeom>
          <a:solidFill>
            <a:schemeClr val="bg1"/>
          </a:solidFill>
          <a:ln cmpd="dbl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CuadroTexto"/>
          <p:cNvSpPr txBox="1"/>
          <p:nvPr/>
        </p:nvSpPr>
        <p:spPr>
          <a:xfrm>
            <a:off x="8244408" y="1052736"/>
            <a:ext cx="723275" cy="547260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Je parle </a:t>
            </a:r>
            <a:r>
              <a:rPr lang="es-ES" sz="3500" dirty="0" err="1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comme</a:t>
            </a:r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...</a:t>
            </a:r>
            <a:endParaRPr lang="es-ES" sz="3500" dirty="0">
              <a:solidFill>
                <a:srgbClr val="0070C0"/>
              </a:solidFill>
              <a:latin typeface="Broadway" pitchFamily="82" charset="0"/>
              <a:cs typeface="Aharoni" pitchFamily="2" charset="-79"/>
            </a:endParaRPr>
          </a:p>
        </p:txBody>
      </p:sp>
      <p:sp>
        <p:nvSpPr>
          <p:cNvPr id="60" name="59 CuadroTexto"/>
          <p:cNvSpPr txBox="1"/>
          <p:nvPr/>
        </p:nvSpPr>
        <p:spPr>
          <a:xfrm>
            <a:off x="7884368" y="1628800"/>
            <a:ext cx="415498" cy="496855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15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Liberteegalitecreativite.wordpress.com</a:t>
            </a:r>
            <a:endParaRPr lang="es-ES" sz="1500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074" name="Picture 2" descr="Resultado de imagen de min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61090"/>
            <a:ext cx="1440160" cy="1284342"/>
          </a:xfrm>
          <a:prstGeom prst="rect">
            <a:avLst/>
          </a:prstGeom>
          <a:noFill/>
        </p:spPr>
      </p:pic>
      <p:pic>
        <p:nvPicPr>
          <p:cNvPr id="3075" name="Picture 3" descr="C:\Users\usuario\Downloads\wolf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848" y="404664"/>
            <a:ext cx="1296144" cy="1296144"/>
          </a:xfrm>
          <a:prstGeom prst="rect">
            <a:avLst/>
          </a:prstGeom>
          <a:noFill/>
        </p:spPr>
      </p:pic>
      <p:pic>
        <p:nvPicPr>
          <p:cNvPr id="61" name="60 Imagen" descr="dragon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96136" y="332656"/>
            <a:ext cx="1449792" cy="14497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Elipse"/>
          <p:cNvSpPr/>
          <p:nvPr/>
        </p:nvSpPr>
        <p:spPr>
          <a:xfrm>
            <a:off x="0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Elipse"/>
          <p:cNvSpPr/>
          <p:nvPr/>
        </p:nvSpPr>
        <p:spPr>
          <a:xfrm>
            <a:off x="2627784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Elipse"/>
          <p:cNvSpPr/>
          <p:nvPr/>
        </p:nvSpPr>
        <p:spPr>
          <a:xfrm>
            <a:off x="5220072" y="18864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0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Elipse"/>
          <p:cNvSpPr/>
          <p:nvPr/>
        </p:nvSpPr>
        <p:spPr>
          <a:xfrm>
            <a:off x="2627784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Elipse"/>
          <p:cNvSpPr/>
          <p:nvPr/>
        </p:nvSpPr>
        <p:spPr>
          <a:xfrm>
            <a:off x="2627784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Elipse"/>
          <p:cNvSpPr/>
          <p:nvPr/>
        </p:nvSpPr>
        <p:spPr>
          <a:xfrm>
            <a:off x="5220072" y="2420888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5292080" y="4697760"/>
            <a:ext cx="2520280" cy="21602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Rectángulo"/>
          <p:cNvSpPr/>
          <p:nvPr/>
        </p:nvSpPr>
        <p:spPr>
          <a:xfrm>
            <a:off x="7812360" y="260648"/>
            <a:ext cx="1152128" cy="6408712"/>
          </a:xfrm>
          <a:prstGeom prst="rect">
            <a:avLst/>
          </a:prstGeom>
          <a:solidFill>
            <a:schemeClr val="bg1"/>
          </a:solidFill>
          <a:ln cmpd="dbl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CuadroTexto"/>
          <p:cNvSpPr txBox="1"/>
          <p:nvPr/>
        </p:nvSpPr>
        <p:spPr>
          <a:xfrm>
            <a:off x="8244408" y="1052736"/>
            <a:ext cx="723275" cy="547260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Je parle </a:t>
            </a:r>
            <a:r>
              <a:rPr lang="es-ES" sz="3500" dirty="0" err="1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comme</a:t>
            </a:r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...</a:t>
            </a:r>
            <a:endParaRPr lang="es-ES" sz="3500" dirty="0">
              <a:solidFill>
                <a:srgbClr val="0070C0"/>
              </a:solidFill>
              <a:latin typeface="Broadway" pitchFamily="82" charset="0"/>
              <a:cs typeface="Aharoni" pitchFamily="2" charset="-79"/>
            </a:endParaRPr>
          </a:p>
        </p:txBody>
      </p:sp>
      <p:sp>
        <p:nvSpPr>
          <p:cNvPr id="60" name="59 CuadroTexto"/>
          <p:cNvSpPr txBox="1"/>
          <p:nvPr/>
        </p:nvSpPr>
        <p:spPr>
          <a:xfrm>
            <a:off x="7884368" y="1628800"/>
            <a:ext cx="415498" cy="496855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15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Liberteegalitecreativite.wordpress.com</a:t>
            </a:r>
            <a:endParaRPr lang="es-ES" sz="1500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420888"/>
            <a:ext cx="2520280" cy="2160240"/>
          </a:xfrm>
          <a:prstGeom prst="rect">
            <a:avLst/>
          </a:prstGeom>
          <a:noFill/>
        </p:spPr>
      </p:pic>
      <p:pic>
        <p:nvPicPr>
          <p:cNvPr id="61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888"/>
            <a:ext cx="2520280" cy="2160240"/>
          </a:xfrm>
          <a:prstGeom prst="rect">
            <a:avLst/>
          </a:prstGeom>
          <a:noFill/>
        </p:spPr>
      </p:pic>
      <p:pic>
        <p:nvPicPr>
          <p:cNvPr id="62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2520280" cy="2160240"/>
          </a:xfrm>
          <a:prstGeom prst="rect">
            <a:avLst/>
          </a:prstGeom>
          <a:noFill/>
        </p:spPr>
      </p:pic>
      <p:pic>
        <p:nvPicPr>
          <p:cNvPr id="63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8640"/>
            <a:ext cx="2520280" cy="2160240"/>
          </a:xfrm>
          <a:prstGeom prst="rect">
            <a:avLst/>
          </a:prstGeom>
          <a:noFill/>
        </p:spPr>
      </p:pic>
      <p:pic>
        <p:nvPicPr>
          <p:cNvPr id="64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88640"/>
            <a:ext cx="2520280" cy="2160240"/>
          </a:xfrm>
          <a:prstGeom prst="rect">
            <a:avLst/>
          </a:prstGeom>
          <a:noFill/>
        </p:spPr>
      </p:pic>
      <p:pic>
        <p:nvPicPr>
          <p:cNvPr id="65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420888"/>
            <a:ext cx="2520280" cy="2160240"/>
          </a:xfrm>
          <a:prstGeom prst="rect">
            <a:avLst/>
          </a:prstGeom>
          <a:noFill/>
        </p:spPr>
      </p:pic>
      <p:pic>
        <p:nvPicPr>
          <p:cNvPr id="66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97760"/>
            <a:ext cx="2520280" cy="2160240"/>
          </a:xfrm>
          <a:prstGeom prst="rect">
            <a:avLst/>
          </a:prstGeom>
          <a:noFill/>
        </p:spPr>
      </p:pic>
      <p:pic>
        <p:nvPicPr>
          <p:cNvPr id="67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697760"/>
            <a:ext cx="2520280" cy="2160240"/>
          </a:xfrm>
          <a:prstGeom prst="rect">
            <a:avLst/>
          </a:prstGeom>
          <a:noFill/>
        </p:spPr>
      </p:pic>
      <p:pic>
        <p:nvPicPr>
          <p:cNvPr id="68" name="Picture 2" descr="C:\Users\usuario\Downloads\inf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697760"/>
            <a:ext cx="2520280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endParaRPr lang="es-ES" sz="2000" dirty="0" smtClean="0">
              <a:latin typeface="Aharoni" pitchFamily="2" charset="-79"/>
              <a:cs typeface="Aharoni" pitchFamily="2" charset="-79"/>
            </a:endParaRPr>
          </a:p>
          <a:p>
            <a:pPr algn="just"/>
            <a:endParaRPr lang="es-ES" sz="2000" dirty="0" smtClean="0">
              <a:latin typeface="Aharoni" pitchFamily="2" charset="-79"/>
              <a:cs typeface="Aharoni" pitchFamily="2" charset="-79"/>
            </a:endParaRPr>
          </a:p>
          <a:p>
            <a:pPr algn="just"/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Donner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une </a:t>
            </a:r>
            <a:r>
              <a:rPr lang="es-E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“</a:t>
            </a:r>
            <a:r>
              <a:rPr lang="es-ES" sz="20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monnaie-question</a:t>
            </a:r>
            <a:r>
              <a:rPr lang="es-ES" sz="2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” 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à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chaque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élève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pPr algn="just"/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Parler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(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lirer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en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voix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haut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)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comme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le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personnage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de la “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monnaie-question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” (faire des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onomatopées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et des gestes,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imiter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la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voix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…)</a:t>
            </a:r>
          </a:p>
          <a:p>
            <a:pPr algn="just"/>
            <a:r>
              <a:rPr lang="es-ES" sz="2000" dirty="0" smtClean="0">
                <a:latin typeface="Aharoni" pitchFamily="2" charset="-79"/>
                <a:cs typeface="Aharoni" pitchFamily="2" charset="-79"/>
              </a:rPr>
              <a:t>Le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groupe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doit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20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deviner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 le </a:t>
            </a:r>
            <a:r>
              <a:rPr lang="es-ES" sz="2000" dirty="0" err="1" smtClean="0">
                <a:latin typeface="Aharoni" pitchFamily="2" charset="-79"/>
                <a:cs typeface="Aharoni" pitchFamily="2" charset="-79"/>
              </a:rPr>
              <a:t>presonnage</a:t>
            </a:r>
            <a:r>
              <a:rPr lang="es-ES" sz="2000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pPr algn="just"/>
            <a:endParaRPr lang="es-ES" sz="2000" dirty="0" smtClean="0">
              <a:latin typeface="Aharoni" pitchFamily="2" charset="-79"/>
              <a:cs typeface="Aharoni" pitchFamily="2" charset="-79"/>
            </a:endParaRPr>
          </a:p>
          <a:p>
            <a:pPr algn="just"/>
            <a:endParaRPr lang="es-ES" sz="2000" dirty="0" smtClean="0">
              <a:latin typeface="Aharoni" pitchFamily="2" charset="-79"/>
              <a:cs typeface="Aharoni" pitchFamily="2" charset="-79"/>
            </a:endParaRPr>
          </a:p>
          <a:p>
            <a:pPr algn="just"/>
            <a:endParaRPr lang="es-ES" sz="2000" dirty="0" smtClean="0">
              <a:latin typeface="Aharoni" pitchFamily="2" charset="-79"/>
              <a:cs typeface="Aharoni" pitchFamily="2" charset="-79"/>
            </a:endParaRPr>
          </a:p>
          <a:p>
            <a:pPr algn="just">
              <a:buNone/>
            </a:pPr>
            <a:endParaRPr lang="es-ES" sz="2000" dirty="0" smtClean="0">
              <a:latin typeface="Castellar" pitchFamily="18" charset="0"/>
              <a:cs typeface="Aharoni" pitchFamily="2" charset="-79"/>
            </a:endParaRPr>
          </a:p>
          <a:p>
            <a:pPr algn="ctr">
              <a:buNone/>
            </a:pPr>
            <a:r>
              <a:rPr lang="es-ES" sz="2000" dirty="0" err="1" smtClean="0">
                <a:latin typeface="Castellar" pitchFamily="18" charset="0"/>
                <a:cs typeface="Aharoni" pitchFamily="2" charset="-79"/>
              </a:rPr>
              <a:t>Merci</a:t>
            </a:r>
            <a:r>
              <a:rPr lang="es-ES" sz="2000" dirty="0" smtClean="0">
                <a:latin typeface="Castellar" pitchFamily="18" charset="0"/>
                <a:cs typeface="Aharoni" pitchFamily="2" charset="-79"/>
              </a:rPr>
              <a:t> </a:t>
            </a:r>
            <a:r>
              <a:rPr lang="es-ES" sz="2000" dirty="0" err="1" smtClean="0">
                <a:latin typeface="Castellar" pitchFamily="18" charset="0"/>
                <a:cs typeface="Aharoni" pitchFamily="2" charset="-79"/>
              </a:rPr>
              <a:t>d’avoir</a:t>
            </a:r>
            <a:r>
              <a:rPr lang="es-ES" sz="2000" dirty="0" smtClean="0">
                <a:latin typeface="Castellar" pitchFamily="18" charset="0"/>
                <a:cs typeface="Aharoni" pitchFamily="2" charset="-79"/>
              </a:rPr>
              <a:t> </a:t>
            </a:r>
            <a:r>
              <a:rPr lang="es-ES" sz="2000" dirty="0" err="1" smtClean="0">
                <a:latin typeface="Castellar" pitchFamily="18" charset="0"/>
                <a:cs typeface="Aharoni" pitchFamily="2" charset="-79"/>
              </a:rPr>
              <a:t>telechargé</a:t>
            </a:r>
            <a:endParaRPr lang="es-ES" sz="2000" dirty="0" smtClean="0">
              <a:latin typeface="Castellar" pitchFamily="18" charset="0"/>
              <a:cs typeface="Aharoni" pitchFamily="2" charset="-79"/>
            </a:endParaRPr>
          </a:p>
          <a:p>
            <a:pPr algn="ctr">
              <a:buNone/>
            </a:pPr>
            <a:r>
              <a:rPr lang="es-ES" sz="2000" dirty="0" smtClean="0">
                <a:latin typeface="Bodoni MT" pitchFamily="18" charset="0"/>
                <a:cs typeface="Aharoni" pitchFamily="2" charset="-79"/>
              </a:rPr>
              <a:t>Liberteegalitecreativite.wordpress.com</a:t>
            </a:r>
          </a:p>
          <a:p>
            <a:pPr algn="just">
              <a:buNone/>
            </a:pPr>
            <a:endParaRPr lang="es-ES" sz="2000" dirty="0">
              <a:latin typeface="Bodoni MT" pitchFamily="18" charset="0"/>
              <a:cs typeface="Aharoni" pitchFamily="2" charset="-79"/>
            </a:endParaRPr>
          </a:p>
        </p:txBody>
      </p:sp>
      <p:sp>
        <p:nvSpPr>
          <p:cNvPr id="4" name="3 Rectángulo"/>
          <p:cNvSpPr/>
          <p:nvPr/>
        </p:nvSpPr>
        <p:spPr>
          <a:xfrm rot="16200000">
            <a:off x="3743908" y="-2367644"/>
            <a:ext cx="1152128" cy="6408712"/>
          </a:xfrm>
          <a:prstGeom prst="rect">
            <a:avLst/>
          </a:prstGeom>
          <a:solidFill>
            <a:schemeClr val="bg1"/>
          </a:solidFill>
          <a:ln cmpd="dbl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rot="16200000">
            <a:off x="4354379" y="-2114019"/>
            <a:ext cx="723275" cy="547260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Je parle </a:t>
            </a:r>
            <a:r>
              <a:rPr lang="es-ES" sz="3500" dirty="0" err="1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comme</a:t>
            </a:r>
            <a:r>
              <a:rPr lang="es-ES" sz="3500" dirty="0" smtClean="0">
                <a:solidFill>
                  <a:srgbClr val="0070C0"/>
                </a:solidFill>
                <a:latin typeface="Broadway" pitchFamily="82" charset="0"/>
                <a:cs typeface="Aharoni" pitchFamily="2" charset="-79"/>
              </a:rPr>
              <a:t>...</a:t>
            </a:r>
            <a:endParaRPr lang="es-ES" sz="3500" dirty="0">
              <a:solidFill>
                <a:srgbClr val="0070C0"/>
              </a:solidFill>
              <a:latin typeface="Broadway" pitchFamily="82" charset="0"/>
              <a:cs typeface="Aharoni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131</Words>
  <Application>Microsoft Office PowerPoint</Application>
  <PresentationFormat>Presentación en pantalla (4:3)</PresentationFormat>
  <Paragraphs>49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7</cp:revision>
  <dcterms:created xsi:type="dcterms:W3CDTF">2018-09-06T12:30:04Z</dcterms:created>
  <dcterms:modified xsi:type="dcterms:W3CDTF">2018-09-18T10:11:06Z</dcterms:modified>
</cp:coreProperties>
</file>