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89750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921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17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34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65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624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537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5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93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70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67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15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94253-7D57-4CE4-8DAD-D46E392A4CF4}" type="datetimeFigureOut">
              <a:rPr lang="es-ES" smtClean="0"/>
              <a:t>23/05/2019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45D25-3CB0-4097-8C71-A278EEDCB5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40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632" y="-208632"/>
            <a:ext cx="1468686" cy="18859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4120" y="-208632"/>
            <a:ext cx="1468686" cy="18859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608" y="-208632"/>
            <a:ext cx="1468686" cy="18859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4140" y="-208632"/>
            <a:ext cx="1468686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8672" y="-208632"/>
            <a:ext cx="1468686" cy="1885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204" y="-208632"/>
            <a:ext cx="1468686" cy="18859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1543968"/>
            <a:ext cx="1468686" cy="18859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1543968"/>
            <a:ext cx="1468686" cy="18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1543968"/>
            <a:ext cx="1468686" cy="18859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1543968"/>
            <a:ext cx="1468686" cy="18859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1543968"/>
            <a:ext cx="1468686" cy="1885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1543968"/>
            <a:ext cx="1468686" cy="188595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3296568"/>
            <a:ext cx="1468686" cy="18859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3296568"/>
            <a:ext cx="1468686" cy="18859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3296568"/>
            <a:ext cx="1468686" cy="18859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3296568"/>
            <a:ext cx="1468686" cy="18859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3296568"/>
            <a:ext cx="1468686" cy="188595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3296568"/>
            <a:ext cx="1468686" cy="1885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5049167"/>
            <a:ext cx="1468686" cy="188595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5049167"/>
            <a:ext cx="1468686" cy="18859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5049167"/>
            <a:ext cx="1468686" cy="188595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5049167"/>
            <a:ext cx="1468686" cy="18859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5049167"/>
            <a:ext cx="1468686" cy="18859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5049167"/>
            <a:ext cx="1468686" cy="1885950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138113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Grand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2320524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Petit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342210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Laid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241257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Beau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7995046" y="495816"/>
            <a:ext cx="18109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Broadway" panose="04040905080B02020502" pitchFamily="82" charset="0"/>
              </a:rPr>
              <a:t>La </a:t>
            </a:r>
            <a:r>
              <a:rPr lang="es-ES" sz="2500" dirty="0" err="1" smtClean="0">
                <a:latin typeface="Broadway" panose="04040905080B02020502" pitchFamily="82" charset="0"/>
              </a:rPr>
              <a:t>plage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42905" y="349622"/>
            <a:ext cx="1950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Broadway" panose="04040905080B02020502" pitchFamily="82" charset="0"/>
              </a:rPr>
              <a:t>La </a:t>
            </a:r>
            <a:r>
              <a:rPr lang="es-ES" sz="2200" dirty="0" err="1" smtClean="0">
                <a:latin typeface="Broadway" panose="04040905080B02020502" pitchFamily="82" charset="0"/>
              </a:rPr>
              <a:t>montagne</a:t>
            </a:r>
            <a:endParaRPr lang="es-ES" sz="2200" dirty="0">
              <a:latin typeface="Broadway" panose="04040905080B02020502" pitchFamily="82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90487" y="2209943"/>
            <a:ext cx="1816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Un film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310314" y="220994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Gros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4249329" y="220994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Mince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079428" y="2209943"/>
            <a:ext cx="1699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Broadway" panose="04040905080B02020502" pitchFamily="82" charset="0"/>
              </a:rPr>
              <a:t>Un </a:t>
            </a:r>
            <a:r>
              <a:rPr lang="es-ES" sz="2800" dirty="0" err="1" smtClean="0">
                <a:latin typeface="Broadway" panose="04040905080B02020502" pitchFamily="82" charset="0"/>
              </a:rPr>
              <a:t>livre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8105179" y="2036938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bruit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10032208" y="2032318"/>
            <a:ext cx="1590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silence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364331" y="3913659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Rire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187773" y="3975214"/>
            <a:ext cx="15906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err="1" smtClean="0">
                <a:latin typeface="Broadway" panose="04040905080B02020502" pitchFamily="82" charset="0"/>
              </a:rPr>
              <a:t>Pleurer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4138612" y="3755363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poulet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048978" y="3827318"/>
            <a:ext cx="173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</a:t>
            </a:r>
            <a:r>
              <a:rPr lang="es-ES" sz="2500" dirty="0" smtClean="0">
                <a:latin typeface="Broadway" panose="04040905080B02020502" pitchFamily="82" charset="0"/>
              </a:rPr>
              <a:t> </a:t>
            </a:r>
            <a:r>
              <a:rPr lang="es-ES" sz="2800" dirty="0" err="1" smtClean="0">
                <a:latin typeface="Broadway" panose="04040905080B02020502" pitchFamily="82" charset="0"/>
              </a:rPr>
              <a:t>poisson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8190901" y="3986196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Brun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10056624" y="3986196"/>
            <a:ext cx="1782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Blond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211931" y="571514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Blanc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359818" y="571514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Noir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129089" y="5484453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Une </a:t>
            </a:r>
            <a:r>
              <a:rPr lang="es-ES" sz="3000" dirty="0" err="1" smtClean="0">
                <a:latin typeface="Broadway" panose="04040905080B02020502" pitchFamily="82" charset="0"/>
              </a:rPr>
              <a:t>chaise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6103144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Une </a:t>
            </a:r>
            <a:r>
              <a:rPr lang="es-ES" sz="3000" dirty="0" err="1" smtClean="0">
                <a:latin typeface="Broadway" panose="04040905080B02020502" pitchFamily="82" charset="0"/>
              </a:rPr>
              <a:t>table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8067676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jour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9953626" y="5686711"/>
            <a:ext cx="1780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nuit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60" name="CuadroTexto 59"/>
          <p:cNvSpPr txBox="1"/>
          <p:nvPr/>
        </p:nvSpPr>
        <p:spPr>
          <a:xfrm>
            <a:off x="7255076" y="4925560"/>
            <a:ext cx="40725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>
                <a:latin typeface="Broadway" panose="04040905080B02020502" pitchFamily="82" charset="0"/>
              </a:rPr>
              <a:t>Liberté, </a:t>
            </a:r>
            <a:r>
              <a:rPr lang="es-ES" sz="1500" dirty="0" err="1" smtClean="0">
                <a:latin typeface="Broadway" panose="04040905080B02020502" pitchFamily="82" charset="0"/>
              </a:rPr>
              <a:t>Égalité,Créativité</a:t>
            </a:r>
            <a:endParaRPr lang="es-ES" sz="15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5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632" y="-208632"/>
            <a:ext cx="1468686" cy="18859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4120" y="-208632"/>
            <a:ext cx="1468686" cy="18859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608" y="-208632"/>
            <a:ext cx="1468686" cy="18859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4140" y="-208632"/>
            <a:ext cx="1468686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8672" y="-208632"/>
            <a:ext cx="1468686" cy="1885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204" y="-208632"/>
            <a:ext cx="1468686" cy="18859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1543968"/>
            <a:ext cx="1468686" cy="18859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1543968"/>
            <a:ext cx="1468686" cy="18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1543968"/>
            <a:ext cx="1468686" cy="18859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1543968"/>
            <a:ext cx="1468686" cy="18859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1543968"/>
            <a:ext cx="1468686" cy="1885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1543968"/>
            <a:ext cx="1468686" cy="188595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3296568"/>
            <a:ext cx="1468686" cy="18859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3296568"/>
            <a:ext cx="1468686" cy="18859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3296568"/>
            <a:ext cx="1468686" cy="18859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3296568"/>
            <a:ext cx="1468686" cy="18859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3296568"/>
            <a:ext cx="1468686" cy="188595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3296568"/>
            <a:ext cx="1468686" cy="1885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5049167"/>
            <a:ext cx="1468686" cy="188595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5049167"/>
            <a:ext cx="1468686" cy="18859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5049167"/>
            <a:ext cx="1468686" cy="188595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5049167"/>
            <a:ext cx="1468686" cy="18859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5049167"/>
            <a:ext cx="1468686" cy="18859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5049167"/>
            <a:ext cx="1468686" cy="1885950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25004" y="198451"/>
            <a:ext cx="1816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>
                <a:latin typeface="Broadway" panose="04040905080B02020502" pitchFamily="82" charset="0"/>
              </a:rPr>
              <a:t>Le </a:t>
            </a:r>
            <a:r>
              <a:rPr lang="es-ES" sz="2500" dirty="0" err="1" smtClean="0">
                <a:latin typeface="Broadway" panose="04040905080B02020502" pitchFamily="82" charset="0"/>
              </a:rPr>
              <a:t>déjeuner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1985965" y="518897"/>
            <a:ext cx="19353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dirty="0" smtClean="0">
                <a:latin typeface="Broadway" panose="04040905080B02020502" pitchFamily="82" charset="0"/>
              </a:rPr>
              <a:t>Le </a:t>
            </a:r>
            <a:r>
              <a:rPr lang="es-ES" sz="2700" dirty="0" err="1" smtClean="0">
                <a:latin typeface="Broadway" panose="04040905080B02020502" pitchFamily="82" charset="0"/>
              </a:rPr>
              <a:t>dîner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119571" y="457344"/>
            <a:ext cx="18133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Le café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196614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thé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8028398" y="495814"/>
            <a:ext cx="18109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Broadway" panose="04040905080B02020502" pitchFamily="82" charset="0"/>
              </a:rPr>
              <a:t>Le </a:t>
            </a:r>
            <a:r>
              <a:rPr lang="es-ES" sz="2500" dirty="0" err="1" smtClean="0">
                <a:latin typeface="Broadway" panose="04040905080B02020502" pitchFamily="82" charset="0"/>
              </a:rPr>
              <a:t>chien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42905" y="518897"/>
            <a:ext cx="1950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Broadway" panose="04040905080B02020502" pitchFamily="82" charset="0"/>
              </a:rPr>
              <a:t>Le chat</a:t>
            </a:r>
            <a:endParaRPr lang="es-ES" sz="2200" dirty="0">
              <a:latin typeface="Broadway" panose="04040905080B02020502" pitchFamily="82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5989447" y="2209944"/>
            <a:ext cx="1782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La jupe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3914766" y="2038620"/>
            <a:ext cx="1991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>
                <a:latin typeface="Broadway" panose="04040905080B02020502" pitchFamily="82" charset="0"/>
              </a:rPr>
              <a:t>Le </a:t>
            </a:r>
            <a:r>
              <a:rPr lang="es-ES" sz="2500" dirty="0" err="1" smtClean="0">
                <a:latin typeface="Broadway" panose="04040905080B02020502" pitchFamily="82" charset="0"/>
              </a:rPr>
              <a:t>pantalon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079428" y="2043240"/>
            <a:ext cx="1699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La </a:t>
            </a:r>
            <a:r>
              <a:rPr lang="es-ES" sz="2800" dirty="0" err="1" smtClean="0">
                <a:latin typeface="Broadway" panose="04040905080B02020502" pitchFamily="82" charset="0"/>
              </a:rPr>
              <a:t>poire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8105179" y="2036938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fleur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10032208" y="2202062"/>
            <a:ext cx="1701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L’arbre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113697" y="3941601"/>
            <a:ext cx="20431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Courrir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079428" y="3976814"/>
            <a:ext cx="17490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err="1" smtClean="0">
                <a:latin typeface="Broadway" panose="04040905080B02020502" pitchFamily="82" charset="0"/>
              </a:rPr>
              <a:t>Marcher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4018059" y="3740732"/>
            <a:ext cx="1831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Un </a:t>
            </a:r>
            <a:r>
              <a:rPr lang="es-ES" sz="3000" dirty="0" err="1" smtClean="0">
                <a:latin typeface="Broadway" panose="04040905080B02020502" pitchFamily="82" charset="0"/>
              </a:rPr>
              <a:t>tee-shirt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048978" y="3827318"/>
            <a:ext cx="17383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>
                <a:latin typeface="Broadway" panose="04040905080B02020502" pitchFamily="82" charset="0"/>
              </a:rPr>
              <a:t>Une </a:t>
            </a:r>
            <a:r>
              <a:rPr lang="es-ES" sz="2500" dirty="0" err="1" smtClean="0">
                <a:latin typeface="Broadway" panose="04040905080B02020502" pitchFamily="82" charset="0"/>
              </a:rPr>
              <a:t>chemise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7819136" y="3776129"/>
            <a:ext cx="2087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dirty="0" smtClean="0">
                <a:latin typeface="Broadway" panose="04040905080B02020502" pitchFamily="82" charset="0"/>
              </a:rPr>
              <a:t>Une barbe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9658354" y="3827318"/>
            <a:ext cx="2309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Broadway" panose="04040905080B02020502" pitchFamily="82" charset="0"/>
              </a:rPr>
              <a:t>Une </a:t>
            </a:r>
            <a:r>
              <a:rPr lang="es-ES" sz="2000" dirty="0" err="1" smtClean="0">
                <a:latin typeface="Broadway" panose="04040905080B02020502" pitchFamily="82" charset="0"/>
              </a:rPr>
              <a:t>moustache</a:t>
            </a:r>
            <a:endParaRPr lang="es-ES" sz="2000" dirty="0">
              <a:latin typeface="Broadway" panose="04040905080B02020502" pitchFamily="82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211931" y="571514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lit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1996680" y="5445501"/>
            <a:ext cx="18526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canapé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129089" y="5676333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foot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6103144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basket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8067676" y="5715142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L’eau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10059003" y="5733625"/>
            <a:ext cx="1780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vin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83940" y="2038620"/>
            <a:ext cx="1699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La </a:t>
            </a:r>
            <a:r>
              <a:rPr lang="es-ES" sz="2800" dirty="0" err="1" smtClean="0">
                <a:latin typeface="Broadway" panose="04040905080B02020502" pitchFamily="82" charset="0"/>
              </a:rPr>
              <a:t>pomme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7205676" y="4984546"/>
            <a:ext cx="40725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>
                <a:latin typeface="Broadway" panose="04040905080B02020502" pitchFamily="82" charset="0"/>
              </a:rPr>
              <a:t>Liberté, </a:t>
            </a:r>
            <a:r>
              <a:rPr lang="es-ES" sz="1500" dirty="0" err="1" smtClean="0">
                <a:latin typeface="Broadway" panose="04040905080B02020502" pitchFamily="82" charset="0"/>
              </a:rPr>
              <a:t>Égalité,Créativité</a:t>
            </a:r>
            <a:endParaRPr lang="es-ES" sz="15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04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632" y="-208632"/>
            <a:ext cx="1468686" cy="18859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4120" y="-208632"/>
            <a:ext cx="1468686" cy="18859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608" y="-208632"/>
            <a:ext cx="1468686" cy="18859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4140" y="-208632"/>
            <a:ext cx="1468686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8672" y="-208632"/>
            <a:ext cx="1468686" cy="1885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204" y="-208632"/>
            <a:ext cx="1468686" cy="18859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1543968"/>
            <a:ext cx="1468686" cy="18859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1543968"/>
            <a:ext cx="1468686" cy="18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1543968"/>
            <a:ext cx="1468686" cy="18859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1543968"/>
            <a:ext cx="1468686" cy="18859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1543968"/>
            <a:ext cx="1468686" cy="1885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1543968"/>
            <a:ext cx="1468686" cy="188595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3296568"/>
            <a:ext cx="1468686" cy="18859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3296568"/>
            <a:ext cx="1468686" cy="18859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3296568"/>
            <a:ext cx="1468686" cy="18859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3296568"/>
            <a:ext cx="1468686" cy="18859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3296568"/>
            <a:ext cx="1468686" cy="188595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3296568"/>
            <a:ext cx="1468686" cy="1885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5049167"/>
            <a:ext cx="1468686" cy="188595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5049167"/>
            <a:ext cx="1468686" cy="18859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5049167"/>
            <a:ext cx="1468686" cy="188595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5049167"/>
            <a:ext cx="1468686" cy="18859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5049167"/>
            <a:ext cx="1468686" cy="18859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5049167"/>
            <a:ext cx="1468686" cy="1885950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138113" y="457344"/>
            <a:ext cx="159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Broadway" panose="04040905080B02020502" pitchFamily="82" charset="0"/>
              </a:rPr>
              <a:t>La </a:t>
            </a:r>
            <a:r>
              <a:rPr lang="es-ES" sz="2800" dirty="0" err="1" smtClean="0">
                <a:latin typeface="Broadway" panose="04040905080B02020502" pitchFamily="82" charset="0"/>
              </a:rPr>
              <a:t>mer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1965724" y="230708"/>
            <a:ext cx="1915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piscine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335061" y="457488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Long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241257" y="457344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Court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7897420" y="343543"/>
            <a:ext cx="1810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dirty="0" smtClean="0">
                <a:latin typeface="Broadway" panose="04040905080B02020502" pitchFamily="82" charset="0"/>
              </a:rPr>
              <a:t>Le </a:t>
            </a:r>
            <a:r>
              <a:rPr lang="es-ES" sz="2700" dirty="0" err="1" smtClean="0">
                <a:latin typeface="Broadway" panose="04040905080B02020502" pitchFamily="82" charset="0"/>
              </a:rPr>
              <a:t>sac</a:t>
            </a:r>
            <a:r>
              <a:rPr lang="es-ES" sz="2700" dirty="0" smtClean="0">
                <a:latin typeface="Broadway" panose="04040905080B02020502" pitchFamily="82" charset="0"/>
              </a:rPr>
              <a:t> à dos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42905" y="349622"/>
            <a:ext cx="1950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sac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0" y="2032318"/>
            <a:ext cx="19071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Broadway" panose="04040905080B02020502" pitchFamily="82" charset="0"/>
              </a:rPr>
              <a:t>La </a:t>
            </a:r>
            <a:r>
              <a:rPr lang="es-ES" sz="2200" dirty="0" err="1" smtClean="0">
                <a:latin typeface="Broadway" panose="04040905080B02020502" pitchFamily="82" charset="0"/>
              </a:rPr>
              <a:t>maîtresse</a:t>
            </a:r>
            <a:endParaRPr lang="es-ES" sz="2200" dirty="0">
              <a:latin typeface="Broadway" panose="04040905080B02020502" pitchFamily="82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5976941" y="2209943"/>
            <a:ext cx="18549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Broadway" panose="04040905080B02020502" pitchFamily="82" charset="0"/>
              </a:rPr>
              <a:t>Monsieur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4004674" y="2209943"/>
            <a:ext cx="1950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700" dirty="0" smtClean="0">
                <a:latin typeface="Broadway" panose="04040905080B02020502" pitchFamily="82" charset="0"/>
              </a:rPr>
              <a:t>Madame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148492" y="2205066"/>
            <a:ext cx="1699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latin typeface="Broadway" panose="04040905080B02020502" pitchFamily="82" charset="0"/>
              </a:rPr>
              <a:t>L’élève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10032208" y="2032318"/>
            <a:ext cx="1590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garçon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7595" y="3887757"/>
            <a:ext cx="19759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700" dirty="0" err="1" smtClean="0">
                <a:latin typeface="Broadway" panose="04040905080B02020502" pitchFamily="82" charset="0"/>
              </a:rPr>
              <a:t>Heureux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275282" y="3975771"/>
            <a:ext cx="15906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smtClean="0">
                <a:latin typeface="Broadway" panose="04040905080B02020502" pitchFamily="82" charset="0"/>
              </a:rPr>
              <a:t>Triste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4138612" y="3914216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Soif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048978" y="3944994"/>
            <a:ext cx="173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Faim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8117686" y="3986196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Chaud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10185211" y="3990042"/>
            <a:ext cx="1782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Froid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55965" y="5484310"/>
            <a:ext cx="1743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voiture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143124" y="5715142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vélo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129089" y="5686711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Gentil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5891212" y="5732878"/>
            <a:ext cx="20145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err="1" smtClean="0">
                <a:latin typeface="Broadway" panose="04040905080B02020502" pitchFamily="82" charset="0"/>
              </a:rPr>
              <a:t>Méchant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8067676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Un </a:t>
            </a:r>
            <a:r>
              <a:rPr lang="es-ES" sz="3000" dirty="0" err="1" smtClean="0">
                <a:latin typeface="Broadway" panose="04040905080B02020502" pitchFamily="82" charset="0"/>
              </a:rPr>
              <a:t>crayon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9953626" y="5455878"/>
            <a:ext cx="1780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Un </a:t>
            </a:r>
            <a:r>
              <a:rPr lang="es-ES" sz="3000" dirty="0" err="1" smtClean="0">
                <a:latin typeface="Broadway" panose="04040905080B02020502" pitchFamily="82" charset="0"/>
              </a:rPr>
              <a:t>stylo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8047434" y="2180972"/>
            <a:ext cx="159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La </a:t>
            </a:r>
            <a:r>
              <a:rPr lang="es-ES" sz="2800" dirty="0" err="1" smtClean="0">
                <a:latin typeface="Broadway" panose="04040905080B02020502" pitchFamily="82" charset="0"/>
              </a:rPr>
              <a:t>fille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7177101" y="4965496"/>
            <a:ext cx="40725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>
                <a:latin typeface="Broadway" panose="04040905080B02020502" pitchFamily="82" charset="0"/>
              </a:rPr>
              <a:t>Liberté, </a:t>
            </a:r>
            <a:r>
              <a:rPr lang="es-ES" sz="1500" dirty="0" err="1" smtClean="0">
                <a:latin typeface="Broadway" panose="04040905080B02020502" pitchFamily="82" charset="0"/>
              </a:rPr>
              <a:t>Égalité,Créativité</a:t>
            </a:r>
            <a:endParaRPr lang="es-ES" sz="15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15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632" y="-208632"/>
            <a:ext cx="1468686" cy="18859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4120" y="-208632"/>
            <a:ext cx="1468686" cy="18859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608" y="-208632"/>
            <a:ext cx="1468686" cy="18859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4140" y="-208632"/>
            <a:ext cx="1468686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8672" y="-208632"/>
            <a:ext cx="1468686" cy="1885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204" y="-208632"/>
            <a:ext cx="1468686" cy="18859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1543968"/>
            <a:ext cx="1468686" cy="18859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1543968"/>
            <a:ext cx="1468686" cy="18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1543968"/>
            <a:ext cx="1468686" cy="18859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1543968"/>
            <a:ext cx="1468686" cy="18859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1543968"/>
            <a:ext cx="1468686" cy="1885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1543968"/>
            <a:ext cx="1468686" cy="188595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3296568"/>
            <a:ext cx="1468686" cy="18859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3296568"/>
            <a:ext cx="1468686" cy="18859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3296568"/>
            <a:ext cx="1468686" cy="18859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3296568"/>
            <a:ext cx="1468686" cy="18859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3296568"/>
            <a:ext cx="1468686" cy="188595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3296568"/>
            <a:ext cx="1468686" cy="1885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5049167"/>
            <a:ext cx="1468686" cy="188595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5049167"/>
            <a:ext cx="1468686" cy="18859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5049167"/>
            <a:ext cx="1468686" cy="188595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5049167"/>
            <a:ext cx="1468686" cy="18859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5049167"/>
            <a:ext cx="1468686" cy="18859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5049167"/>
            <a:ext cx="1468686" cy="1885950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138113" y="457344"/>
            <a:ext cx="159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latin typeface="Broadway" panose="04040905080B02020502" pitchFamily="82" charset="0"/>
              </a:rPr>
              <a:t>Vieux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1995488" y="422771"/>
            <a:ext cx="1915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Jeune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129089" y="231265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soleil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048978" y="198172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lune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7957543" y="272678"/>
            <a:ext cx="1810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dirty="0" smtClean="0">
                <a:latin typeface="Broadway" panose="04040905080B02020502" pitchFamily="82" charset="0"/>
              </a:rPr>
              <a:t>Le </a:t>
            </a:r>
            <a:r>
              <a:rPr lang="es-ES" sz="2700" dirty="0" err="1" smtClean="0">
                <a:latin typeface="Broadway" panose="04040905080B02020502" pitchFamily="82" charset="0"/>
              </a:rPr>
              <a:t>français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42905" y="488121"/>
            <a:ext cx="19502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err="1" smtClean="0">
                <a:latin typeface="Broadway" panose="04040905080B02020502" pitchFamily="82" charset="0"/>
              </a:rPr>
              <a:t>L’anglais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-30674" y="2187291"/>
            <a:ext cx="1907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La </a:t>
            </a:r>
            <a:r>
              <a:rPr lang="es-ES" sz="2800" dirty="0" err="1" smtClean="0">
                <a:latin typeface="Broadway" panose="04040905080B02020502" pitchFamily="82" charset="0"/>
              </a:rPr>
              <a:t>soeur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192440" y="2212144"/>
            <a:ext cx="1854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latin typeface="Broadway" panose="04040905080B02020502" pitchFamily="82" charset="0"/>
              </a:rPr>
              <a:t>L’hiver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4347574" y="2180972"/>
            <a:ext cx="1950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L’été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124075" y="2209943"/>
            <a:ext cx="1699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frère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10032208" y="2032318"/>
            <a:ext cx="1590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lycée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133601" y="3744939"/>
            <a:ext cx="15906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>
                <a:latin typeface="Broadway" panose="04040905080B02020502" pitchFamily="82" charset="0"/>
              </a:rPr>
              <a:t>La </a:t>
            </a:r>
            <a:r>
              <a:rPr lang="es-ES" sz="2600" dirty="0" err="1" smtClean="0">
                <a:latin typeface="Broadway" panose="04040905080B02020502" pitchFamily="82" charset="0"/>
              </a:rPr>
              <a:t>cuisine</a:t>
            </a:r>
            <a:endParaRPr lang="es-ES" sz="2600" dirty="0" smtClean="0">
              <a:latin typeface="Broadway" panose="04040905080B02020502" pitchFamily="82" charset="0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4138612" y="3914216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Ouvrir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048978" y="3944994"/>
            <a:ext cx="173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Fermer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8001601" y="3964744"/>
            <a:ext cx="1766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Manger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10185211" y="3990042"/>
            <a:ext cx="1782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Boire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55965" y="5484310"/>
            <a:ext cx="1743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cercle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143124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carré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129089" y="5516618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smtClean="0">
                <a:latin typeface="Broadway" panose="04040905080B02020502" pitchFamily="82" charset="0"/>
              </a:rPr>
              <a:t>Une </a:t>
            </a:r>
            <a:r>
              <a:rPr lang="es-ES" sz="3000" dirty="0" err="1" smtClean="0">
                <a:latin typeface="Broadway" panose="04040905080B02020502" pitchFamily="82" charset="0"/>
              </a:rPr>
              <a:t>photo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5891212" y="5545865"/>
            <a:ext cx="20145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>
                <a:latin typeface="Broadway" panose="04040905080B02020502" pitchFamily="82" charset="0"/>
              </a:rPr>
              <a:t>Un </a:t>
            </a:r>
          </a:p>
          <a:p>
            <a:pPr algn="ctr"/>
            <a:r>
              <a:rPr lang="es-ES" sz="2600" dirty="0" err="1" smtClean="0">
                <a:latin typeface="Broadway" panose="04040905080B02020502" pitchFamily="82" charset="0"/>
              </a:rPr>
              <a:t>dessin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8067676" y="5484310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porte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9953626" y="5455878"/>
            <a:ext cx="1780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fenêtre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8047434" y="2180972"/>
            <a:ext cx="159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L’école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-162526" y="3774599"/>
            <a:ext cx="2186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smtClean="0">
                <a:latin typeface="Broadway" panose="04040905080B02020502" pitchFamily="82" charset="0"/>
              </a:rPr>
              <a:t>Le restaurant</a:t>
            </a:r>
          </a:p>
        </p:txBody>
      </p:sp>
      <p:sp>
        <p:nvSpPr>
          <p:cNvPr id="60" name="CuadroTexto 59"/>
          <p:cNvSpPr txBox="1"/>
          <p:nvPr/>
        </p:nvSpPr>
        <p:spPr>
          <a:xfrm>
            <a:off x="7119937" y="4953056"/>
            <a:ext cx="40725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>
                <a:latin typeface="Broadway" panose="04040905080B02020502" pitchFamily="82" charset="0"/>
              </a:rPr>
              <a:t>Liberté, </a:t>
            </a:r>
            <a:r>
              <a:rPr lang="es-ES" sz="1500" dirty="0" err="1" smtClean="0">
                <a:latin typeface="Broadway" panose="04040905080B02020502" pitchFamily="82" charset="0"/>
              </a:rPr>
              <a:t>Égalité,Créativité</a:t>
            </a:r>
            <a:endParaRPr lang="es-ES" sz="15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8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632" y="-208632"/>
            <a:ext cx="1468686" cy="18859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4120" y="-208632"/>
            <a:ext cx="1468686" cy="18859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608" y="-208632"/>
            <a:ext cx="1468686" cy="18859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4140" y="-208632"/>
            <a:ext cx="1468686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8672" y="-208632"/>
            <a:ext cx="1468686" cy="18859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93204" y="-208632"/>
            <a:ext cx="1468686" cy="18859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1543968"/>
            <a:ext cx="1468686" cy="18859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1543968"/>
            <a:ext cx="1468686" cy="188595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1543968"/>
            <a:ext cx="1468686" cy="18859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1543968"/>
            <a:ext cx="1468686" cy="18859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1543968"/>
            <a:ext cx="1468686" cy="1885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1543968"/>
            <a:ext cx="1468686" cy="188595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3296568"/>
            <a:ext cx="1468686" cy="18859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3296568"/>
            <a:ext cx="1468686" cy="18859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3296568"/>
            <a:ext cx="1468686" cy="188595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3296568"/>
            <a:ext cx="1468686" cy="18859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3296568"/>
            <a:ext cx="1468686" cy="188595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3296568"/>
            <a:ext cx="1468686" cy="1885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109" y="5049167"/>
            <a:ext cx="1468686" cy="188595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4597" y="5049167"/>
            <a:ext cx="1468686" cy="18859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0085" y="5049167"/>
            <a:ext cx="1468686" cy="188595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4617" y="5049167"/>
            <a:ext cx="1468686" cy="188595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9149" y="5049167"/>
            <a:ext cx="1468686" cy="18859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3681" y="5049167"/>
            <a:ext cx="1468686" cy="1885950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-47026" y="287718"/>
            <a:ext cx="2005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 </a:t>
            </a:r>
            <a:r>
              <a:rPr lang="es-ES" sz="2800" dirty="0" err="1" smtClean="0">
                <a:latin typeface="Broadway" panose="04040905080B02020502" pitchFamily="82" charset="0"/>
              </a:rPr>
              <a:t>serveur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1994900" y="266243"/>
            <a:ext cx="1915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Le </a:t>
            </a:r>
            <a:r>
              <a:rPr lang="es-ES" sz="3000" dirty="0" err="1" smtClean="0">
                <a:latin typeface="Broadway" panose="04040905080B02020502" pitchFamily="82" charset="0"/>
              </a:rPr>
              <a:t>client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129089" y="422771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Sortir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6122797" y="476382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Entrer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7937301" y="488121"/>
            <a:ext cx="18109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dirty="0" err="1">
                <a:latin typeface="Broadway" panose="04040905080B02020502" pitchFamily="82" charset="0"/>
              </a:rPr>
              <a:t>É</a:t>
            </a:r>
            <a:r>
              <a:rPr lang="es-ES" sz="2700" dirty="0" err="1" smtClean="0">
                <a:latin typeface="Broadway" panose="04040905080B02020502" pitchFamily="82" charset="0"/>
              </a:rPr>
              <a:t>crire</a:t>
            </a:r>
            <a:endParaRPr lang="es-ES" sz="2700" dirty="0">
              <a:latin typeface="Broadway" panose="04040905080B02020502" pitchFamily="82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42905" y="488121"/>
            <a:ext cx="19502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err="1" smtClean="0">
                <a:latin typeface="Broadway" panose="04040905080B02020502" pitchFamily="82" charset="0"/>
              </a:rPr>
              <a:t>Effacer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-30674" y="2187291"/>
            <a:ext cx="1907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Devant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5987065" y="2031146"/>
            <a:ext cx="1854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Les jambes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4020152" y="2180972"/>
            <a:ext cx="1950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Broadway" panose="04040905080B02020502" pitchFamily="82" charset="0"/>
              </a:rPr>
              <a:t>Les </a:t>
            </a:r>
            <a:r>
              <a:rPr lang="es-ES" sz="2800" dirty="0" err="1" smtClean="0">
                <a:latin typeface="Broadway" panose="04040905080B02020502" pitchFamily="82" charset="0"/>
              </a:rPr>
              <a:t>bras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053236" y="2211750"/>
            <a:ext cx="185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latin typeface="Broadway" panose="04040905080B02020502" pitchFamily="82" charset="0"/>
              </a:rPr>
              <a:t>Derrière</a:t>
            </a:r>
            <a:endParaRPr lang="es-ES" sz="2800" dirty="0" smtClean="0">
              <a:latin typeface="Broadway" panose="04040905080B02020502" pitchFamily="82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9974758" y="2180972"/>
            <a:ext cx="173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Bizarre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133601" y="3883437"/>
            <a:ext cx="159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Partir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4138612" y="3914216"/>
            <a:ext cx="1590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Droite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048978" y="3944994"/>
            <a:ext cx="173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Gauche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7970052" y="3990042"/>
            <a:ext cx="184130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dirty="0" err="1" smtClean="0">
                <a:latin typeface="Broadway" panose="04040905080B02020502" pitchFamily="82" charset="0"/>
              </a:rPr>
              <a:t>Intelligent</a:t>
            </a:r>
            <a:endParaRPr lang="es-ES" sz="2300" dirty="0">
              <a:latin typeface="Broadway" panose="04040905080B02020502" pitchFamily="82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10185211" y="3990042"/>
            <a:ext cx="1782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err="1" smtClean="0">
                <a:latin typeface="Broadway" panose="04040905080B02020502" pitchFamily="82" charset="0"/>
              </a:rPr>
              <a:t>Idiot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57154" y="5531689"/>
            <a:ext cx="17430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 smtClean="0">
                <a:latin typeface="Broadway" panose="04040905080B02020502" pitchFamily="82" charset="0"/>
              </a:rPr>
              <a:t>Sympa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133601" y="5594378"/>
            <a:ext cx="1552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 err="1" smtClean="0">
                <a:latin typeface="Broadway" panose="04040905080B02020502" pitchFamily="82" charset="0"/>
              </a:rPr>
              <a:t>Antipa-thique</a:t>
            </a:r>
            <a:endParaRPr lang="es-ES" sz="2200" dirty="0">
              <a:latin typeface="Broadway" panose="04040905080B02020502" pitchFamily="82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129089" y="5530476"/>
            <a:ext cx="1590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smtClean="0">
                <a:latin typeface="Broadway" panose="04040905080B02020502" pitchFamily="82" charset="0"/>
              </a:rPr>
              <a:t>La </a:t>
            </a:r>
            <a:r>
              <a:rPr lang="es-ES" sz="3000" dirty="0" err="1" smtClean="0">
                <a:latin typeface="Broadway" panose="04040905080B02020502" pitchFamily="82" charset="0"/>
              </a:rPr>
              <a:t>paix</a:t>
            </a:r>
            <a:endParaRPr lang="es-ES" sz="3000" dirty="0">
              <a:latin typeface="Broadway" panose="04040905080B02020502" pitchFamily="82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5876926" y="5738226"/>
            <a:ext cx="20145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Broadway" panose="04040905080B02020502" pitchFamily="82" charset="0"/>
              </a:rPr>
              <a:t>La</a:t>
            </a:r>
            <a:r>
              <a:rPr lang="es-ES" sz="2600" dirty="0" smtClean="0">
                <a:latin typeface="Broadway" panose="04040905080B02020502" pitchFamily="82" charset="0"/>
              </a:rPr>
              <a:t> </a:t>
            </a:r>
            <a:r>
              <a:rPr lang="es-ES" sz="2500" dirty="0" err="1" smtClean="0">
                <a:latin typeface="Broadway" panose="04040905080B02020502" pitchFamily="82" charset="0"/>
              </a:rPr>
              <a:t>guerre</a:t>
            </a:r>
            <a:endParaRPr lang="es-ES" sz="2500" dirty="0">
              <a:latin typeface="Broadway" panose="04040905080B02020502" pitchFamily="82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7929563" y="5502044"/>
            <a:ext cx="1871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600" dirty="0" smtClean="0">
                <a:latin typeface="Broadway" panose="04040905080B02020502" pitchFamily="82" charset="0"/>
              </a:rPr>
              <a:t>Un </a:t>
            </a:r>
            <a:r>
              <a:rPr lang="es-ES" sz="2600" dirty="0" err="1" smtClean="0">
                <a:latin typeface="Broadway" panose="04040905080B02020502" pitchFamily="82" charset="0"/>
              </a:rPr>
              <a:t>chapeau</a:t>
            </a:r>
            <a:endParaRPr lang="es-ES" sz="2600" dirty="0">
              <a:latin typeface="Broadway" panose="04040905080B02020502" pitchFamily="82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9823262" y="5471267"/>
            <a:ext cx="193773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dirty="0" smtClean="0">
                <a:latin typeface="Broadway" panose="04040905080B02020502" pitchFamily="82" charset="0"/>
              </a:rPr>
              <a:t>Une </a:t>
            </a:r>
            <a:r>
              <a:rPr lang="es-ES" sz="2400" dirty="0" err="1" smtClean="0">
                <a:latin typeface="Broadway" panose="04040905080B02020502" pitchFamily="82" charset="0"/>
              </a:rPr>
              <a:t>casquette</a:t>
            </a:r>
            <a:endParaRPr lang="es-ES" sz="2400" dirty="0">
              <a:latin typeface="Broadway" panose="04040905080B02020502" pitchFamily="82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-162526" y="3914216"/>
            <a:ext cx="2186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err="1" smtClean="0">
                <a:latin typeface="Broadway" panose="04040905080B02020502" pitchFamily="82" charset="0"/>
              </a:rPr>
              <a:t>Arriver</a:t>
            </a:r>
            <a:endParaRPr lang="es-ES" sz="2800" dirty="0" smtClean="0">
              <a:latin typeface="Broadway" panose="04040905080B02020502" pitchFamily="82" charset="0"/>
            </a:endParaRPr>
          </a:p>
        </p:txBody>
      </p:sp>
      <p:sp>
        <p:nvSpPr>
          <p:cNvPr id="60" name="CuadroTexto 59"/>
          <p:cNvSpPr txBox="1"/>
          <p:nvPr/>
        </p:nvSpPr>
        <p:spPr>
          <a:xfrm>
            <a:off x="8030173" y="2180972"/>
            <a:ext cx="173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Broadway" panose="04040905080B02020502" pitchFamily="82" charset="0"/>
              </a:rPr>
              <a:t>Normal</a:t>
            </a:r>
            <a:endParaRPr lang="es-ES" sz="2800" dirty="0">
              <a:latin typeface="Broadway" panose="04040905080B02020502" pitchFamily="82" charset="0"/>
            </a:endParaRPr>
          </a:p>
        </p:txBody>
      </p:sp>
      <p:sp>
        <p:nvSpPr>
          <p:cNvPr id="61" name="CuadroTexto 60"/>
          <p:cNvSpPr txBox="1"/>
          <p:nvPr/>
        </p:nvSpPr>
        <p:spPr>
          <a:xfrm>
            <a:off x="7191389" y="4952752"/>
            <a:ext cx="40725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>
                <a:latin typeface="Broadway" panose="04040905080B02020502" pitchFamily="82" charset="0"/>
              </a:rPr>
              <a:t>Liberté, </a:t>
            </a:r>
            <a:r>
              <a:rPr lang="es-ES" sz="1500" dirty="0" err="1" smtClean="0">
                <a:latin typeface="Broadway" panose="04040905080B02020502" pitchFamily="82" charset="0"/>
              </a:rPr>
              <a:t>Égalité,Créativité</a:t>
            </a:r>
            <a:endParaRPr lang="es-ES" sz="15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515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202</Words>
  <Application>Microsoft Office PowerPoint</Application>
  <PresentationFormat>Panorámica</PresentationFormat>
  <Paragraphs>126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Broadway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 Manuel Lopez</dc:creator>
  <cp:lastModifiedBy>Angel Manuel Lopez</cp:lastModifiedBy>
  <cp:revision>13</cp:revision>
  <cp:lastPrinted>2019-05-23T21:27:08Z</cp:lastPrinted>
  <dcterms:created xsi:type="dcterms:W3CDTF">2019-05-23T16:21:12Z</dcterms:created>
  <dcterms:modified xsi:type="dcterms:W3CDTF">2019-05-23T21:28:49Z</dcterms:modified>
</cp:coreProperties>
</file>